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0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D60C9B-A6A2-4B56-99D3-64B66368B668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2EF4B-0F3D-4B58-9909-C68119C05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211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старые времена могучий Байкал был веселым и добрым. Крепко любил он свою единственную дочь Ангару.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2EF4B-0F3D-4B58-9909-C68119C05AF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8831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Скалу, которую бросил Байкал вслед дочери, назвали люди Шаманским камнем. Там приносились Байкалу богатые жертвы. Люди говорили: «Байкал разгневается, сорвет Шаманский камень, вода хлынет и зальет всю землю».</a:t>
            </a:r>
          </a:p>
          <a:p>
            <a:r>
              <a:rPr lang="ru-RU" dirty="0" smtClean="0"/>
              <a:t>Только давно это было, теперь люди смелые и Байкала не боятся…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2EF4B-0F3D-4B58-9909-C68119C05AF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843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Красивее ее не было на земле.</a:t>
            </a:r>
          </a:p>
          <a:p>
            <a:r>
              <a:rPr lang="ru-RU" dirty="0" smtClean="0"/>
              <a:t>Днем она светла — светлее неба, ночью темна — темнее тучи. И кто бы ни ехал мимо Ангары, все любовались ею, все славили ее.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2EF4B-0F3D-4B58-9909-C68119C05AF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737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Даже перелетные птицы: гуси, лебеди, журавли — спускались низко, но на воду Ангары садились редко. Они говорили:</a:t>
            </a:r>
          </a:p>
          <a:p>
            <a:r>
              <a:rPr lang="ru-RU" dirty="0" smtClean="0"/>
              <a:t>— Разве можно светлое чернить?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2EF4B-0F3D-4B58-9909-C68119C05AF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640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Старик Байкал берег дочь пуще своего сердца.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2EF4B-0F3D-4B58-9909-C68119C05AF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189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Однажды, когда Байкал заснул, бросилась Ангара бежать к юноше Енисею.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2EF4B-0F3D-4B58-9909-C68119C05AF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030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Проснулся отец, гневно всплеснул волнами. Поднялась свирепая буря, зарыдали горы, попадали леса, почернело от горя небо, звери в страхе разбежались по всей земле, рыбы нырнули на самое дно, птицы унеслись к солнцу. Только ветер выл да бесновалось море-богатырь.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2EF4B-0F3D-4B58-9909-C68119C05AF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622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Могучий Байкал ударил по седой горе, отломил от нее скалу и бросил вслед убегающей дочери. Скала упала на самое горло красавице. Взмолилась синеглазая Ангара, задыхаясь и рыдая, стала просить:</a:t>
            </a:r>
          </a:p>
          <a:p>
            <a:r>
              <a:rPr lang="ru-RU" dirty="0" smtClean="0"/>
              <a:t>— Отец, я умираю от жажды, прости меня и дай мне хоть одну капельку воды…</a:t>
            </a:r>
          </a:p>
          <a:p>
            <a:r>
              <a:rPr lang="ru-RU" dirty="0" smtClean="0"/>
              <a:t>Байкал гневно крикнул:</a:t>
            </a:r>
          </a:p>
          <a:p>
            <a:r>
              <a:rPr lang="ru-RU" dirty="0" smtClean="0"/>
              <a:t>— Я могу дать только свои слезы!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2EF4B-0F3D-4B58-9909-C68119C05AF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4899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Сотни лет течет Ангара в Енисей водой-слезой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2EF4B-0F3D-4B58-9909-C68119C05AF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198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 седой одинокий Байкал стал хмурым и страшным.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2EF4B-0F3D-4B58-9909-C68119C05AF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787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1BB8465-90EC-4763-B4CE-2DD35429AEC8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7F139521-C63B-4D33-AA70-A5A547CF13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777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8465-90EC-4763-B4CE-2DD35429AEC8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521-C63B-4D33-AA70-A5A547CF13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360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8465-90EC-4763-B4CE-2DD35429AEC8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521-C63B-4D33-AA70-A5A547CF13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117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8465-90EC-4763-B4CE-2DD35429AEC8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521-C63B-4D33-AA70-A5A547CF13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46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8465-90EC-4763-B4CE-2DD35429AEC8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521-C63B-4D33-AA70-A5A547CF13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302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8465-90EC-4763-B4CE-2DD35429AEC8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521-C63B-4D33-AA70-A5A547CF13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341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8465-90EC-4763-B4CE-2DD35429AEC8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521-C63B-4D33-AA70-A5A547CF13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377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8465-90EC-4763-B4CE-2DD35429AEC8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521-C63B-4D33-AA70-A5A547CF13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650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8465-90EC-4763-B4CE-2DD35429AEC8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521-C63B-4D33-AA70-A5A547CF13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117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B8465-90EC-4763-B4CE-2DD35429AEC8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F139521-C63B-4D33-AA70-A5A547CF13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901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1BB8465-90EC-4763-B4CE-2DD35429AEC8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7F139521-C63B-4D33-AA70-A5A547CF13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820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31BB8465-90EC-4763-B4CE-2DD35429AEC8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7F139521-C63B-4D33-AA70-A5A547CF13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49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5864" y="787401"/>
            <a:ext cx="4684776" cy="2523067"/>
          </a:xfrm>
        </p:spPr>
        <p:txBody>
          <a:bodyPr/>
          <a:lstStyle/>
          <a:p>
            <a:r>
              <a:rPr lang="ru-RU" dirty="0" smtClean="0">
                <a:latin typeface="Behrens KursivC" panose="02000503020000020003" pitchFamily="2" charset="0"/>
                <a:ea typeface="Behrens KursivC" panose="02000503020000020003" pitchFamily="2" charset="0"/>
              </a:rPr>
              <a:t>Богатырь Байкал</a:t>
            </a:r>
            <a:endParaRPr lang="ru-RU" dirty="0">
              <a:latin typeface="Behrens KursivC" panose="02000503020000020003" pitchFamily="2" charset="0"/>
              <a:ea typeface="Behrens KursivC" panose="02000503020000020003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7513" y="4206876"/>
            <a:ext cx="3279648" cy="1645920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hrens KursivC" panose="02000503020000020003" pitchFamily="2" charset="0"/>
                <a:ea typeface="Behrens KursivC" panose="02000503020000020003" pitchFamily="2" charset="0"/>
              </a:rPr>
              <a:t>Бурятская народная сказка</a:t>
            </a:r>
          </a:p>
          <a:p>
            <a:endParaRPr lang="ru-RU" dirty="0"/>
          </a:p>
        </p:txBody>
      </p:sp>
      <p:pic>
        <p:nvPicPr>
          <p:cNvPr id="4" name="Рисунок 3" descr="Картина/Ангара и Байкал  Художник: Георгий Инешинм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680" y="907629"/>
            <a:ext cx="6446519" cy="48056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1544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wikids.ru/slides/A9vIKFQDYFFUDWP1HJGu0x4t4_EaPoRg.pptx/cc2a6ef2cef1019a7f8b7eb2402f1e70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231" y="0"/>
            <a:ext cx="9264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619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wikids.ru/slides/A9vIKFQDYFFUDWP1HJGu0x4t4_EaPoRg.pptx/db77379c727eb857a3dc02a61f846387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455" y="1410"/>
            <a:ext cx="9262745" cy="685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537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ikids.ru/slides/A9vIKFQDYFFUDWP1HJGu0x4t4_EaPoRg.pptx/7c5fb99e5b621310e153d1d154dd13c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391" y="0"/>
            <a:ext cx="9264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901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ikids.ru/slides/A9vIKFQDYFFUDWP1HJGu0x4t4_EaPoRg.pptx/5cf759f59c0dfcdad3a7a63e142d61fb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503" y="0"/>
            <a:ext cx="9264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480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ikids.ru/slides/A9vIKFQDYFFUDWP1HJGu0x4t4_EaPoRg.pptx/f2244ab494c154074d6151c33fa5c24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145" y="3371"/>
            <a:ext cx="9260095" cy="685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540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ikids.ru/slides/A9vIKFQDYFFUDWP1HJGu0x4t4_EaPoRg.pptx/7ebb944b1a888ed1daf347663520252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320" y="9401"/>
            <a:ext cx="9251950" cy="684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09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ikids.ru/slides/A9vIKFQDYFFUDWP1HJGu0x4t4_EaPoRg.pptx/8977ffe92372af42c8f203c1dfa1edb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520" y="0"/>
            <a:ext cx="9265920" cy="685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895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wikids.ru/slides/A9vIKFQDYFFUDWP1HJGu0x4t4_EaPoRg.pptx/e7a21f8307c31250695d88b3912377ec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342"/>
            <a:ext cx="9250680" cy="684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519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wikids.ru/slides/A9vIKFQDYFFUDWP1HJGu0x4t4_EaPoRg.pptx/5800b9a861398527987eb68e64039f6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455" y="0"/>
            <a:ext cx="9264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754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wikids.ru/slides/A9vIKFQDYFFUDWP1HJGu0x4t4_EaPoRg.pptx/9e4084421d31a902bcbed0b11327b0f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040" y="0"/>
            <a:ext cx="9220200" cy="6825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803493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23</TotalTime>
  <Words>298</Words>
  <Application>Microsoft Office PowerPoint</Application>
  <PresentationFormat>Широкоэкранный</PresentationFormat>
  <Paragraphs>29</Paragraphs>
  <Slides>11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Behrens KursivC</vt:lpstr>
      <vt:lpstr>Calibri</vt:lpstr>
      <vt:lpstr>Calibri Light</vt:lpstr>
      <vt:lpstr>Метрополия</vt:lpstr>
      <vt:lpstr>Богатырь Байкал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Легенда о Байкале</dc:title>
  <dc:creator>Пользователь Windows</dc:creator>
  <cp:lastModifiedBy>Пользователь Windows</cp:lastModifiedBy>
  <cp:revision>5</cp:revision>
  <dcterms:created xsi:type="dcterms:W3CDTF">2021-02-02T08:53:28Z</dcterms:created>
  <dcterms:modified xsi:type="dcterms:W3CDTF">2021-02-02T09:16:39Z</dcterms:modified>
</cp:coreProperties>
</file>